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88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53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3D3C9-BBEB-004E-8507-FF6509BC5F28}" type="datetimeFigureOut">
              <a:rPr lang="en-US" smtClean="0"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4459E-52ED-1C44-8C93-F615183F6E7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spcAft>
                <a:spcPts val="10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3D3C9-BBEB-004E-8507-FF6509BC5F28}" type="datetimeFigureOut">
              <a:rPr lang="en-US" smtClean="0"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4459E-52ED-1C44-8C93-F615183F6E7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3D3C9-BBEB-004E-8507-FF6509BC5F28}" type="datetimeFigureOut">
              <a:rPr lang="en-US" smtClean="0"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4459E-52ED-1C44-8C93-F615183F6E7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00"/>
              </a:spcAft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3D3C9-BBEB-004E-8507-FF6509BC5F28}" type="datetimeFigureOut">
              <a:rPr lang="en-US" smtClean="0"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4459E-52ED-1C44-8C93-F615183F6E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3D3C9-BBEB-004E-8507-FF6509BC5F28}" type="datetimeFigureOut">
              <a:rPr lang="en-US" smtClean="0"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4459E-52ED-1C44-8C93-F615183F6E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3D3C9-BBEB-004E-8507-FF6509BC5F28}" type="datetimeFigureOut">
              <a:rPr lang="en-US" smtClean="0"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4459E-52ED-1C44-8C93-F615183F6E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rot="15660000">
            <a:off x="5179560" y="1837493"/>
            <a:ext cx="1040884" cy="7134813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27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3D3C9-BBEB-004E-8507-FF6509BC5F28}" type="datetimeFigureOut">
              <a:rPr lang="en-US" smtClean="0"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4459E-52ED-1C44-8C93-F615183F6E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3D3C9-BBEB-004E-8507-FF6509BC5F28}" type="datetimeFigureOut">
              <a:rPr lang="en-US" smtClean="0"/>
              <a:t>4/13/16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4459E-52ED-1C44-8C93-F615183F6E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3D3C9-BBEB-004E-8507-FF6509BC5F28}" type="datetimeFigureOut">
              <a:rPr lang="en-US" smtClean="0"/>
              <a:t>4/13/16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4459E-52ED-1C44-8C93-F615183F6E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3D3C9-BBEB-004E-8507-FF6509BC5F28}" type="datetimeFigureOut">
              <a:rPr lang="en-US" smtClean="0"/>
              <a:t>4/13/16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4459E-52ED-1C44-8C93-F615183F6E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spcAft>
                <a:spcPts val="1000"/>
              </a:spcAft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3D3C9-BBEB-004E-8507-FF6509BC5F28}" type="datetimeFigureOut">
              <a:rPr lang="en-US" smtClean="0"/>
              <a:t>4/13/16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2A7F7-08BF-4252-8141-63FB96055B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1563D3C9-BBEB-004E-8507-FF6509BC5F28}" type="datetimeFigureOut">
              <a:rPr lang="en-US" smtClean="0"/>
              <a:t>4/13/16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DC4459E-52ED-1C44-8C93-F615183F6E75}" type="slidenum">
              <a:rPr lang="en-US" smtClean="0"/>
              <a:t>‹#›</a:t>
            </a:fld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</p:sldLayoutIdLst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7748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055813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344738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2625725" indent="-288925" algn="l" defTabSz="914400" rtl="0" eaLnBrk="1" latinLnBrk="0" hangingPunct="1">
        <a:spcBef>
          <a:spcPts val="0"/>
        </a:spcBef>
        <a:spcAft>
          <a:spcPts val="600"/>
        </a:spcAft>
        <a:buFontTx/>
        <a:buBlip>
          <a:blip r:embed="rId17"/>
        </a:buBlip>
        <a:defRPr lang="en-US" sz="1800" kern="1200" dirty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Weary Blues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Langston Hughes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990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oetry by Langston Hughes - The Weary Blues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0261" y="937969"/>
            <a:ext cx="7419328" cy="5563843"/>
          </a:xfrm>
        </p:spPr>
      </p:pic>
      <p:sp>
        <p:nvSpPr>
          <p:cNvPr id="7" name="TextBox 6"/>
          <p:cNvSpPr txBox="1"/>
          <p:nvPr/>
        </p:nvSpPr>
        <p:spPr>
          <a:xfrm>
            <a:off x="3174875" y="239543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818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“The Weary Blues”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Addresses all people that are unhappy</a:t>
            </a:r>
          </a:p>
          <a:p>
            <a:r>
              <a:rPr lang="en-US" dirty="0" smtClean="0"/>
              <a:t>Is in the perspective of a musician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703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Rhythm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Produced by stressed and unstressed syllables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367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“The Weary Blues” Rhythm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DIFFERENT</a:t>
            </a:r>
          </a:p>
          <a:p>
            <a:r>
              <a:rPr lang="en-US" dirty="0" smtClean="0"/>
              <a:t>Reflects song and speech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378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Like Blues, this poem has rhythmic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190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Musician </a:t>
            </a:r>
            <a:r>
              <a:rPr lang="en-US" smtClean="0"/>
              <a:t>and Arthur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Both explore themes related to black identity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339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xmlns:p14="http://schemas.microsoft.com/office/powerpoint/2010/main" spd="slow">
        <p:fade/>
      </p:transition>
    </mc:Fallback>
  </mc:AlternateContent>
</p:sld>
</file>

<file path=ppt/theme/theme1.xml><?xml version="1.0" encoding="utf-8"?>
<a:theme xmlns:a="http://schemas.openxmlformats.org/drawingml/2006/main" name="Sky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1680</TotalTime>
  <Words>60</Words>
  <Application>Microsoft Macintosh PowerPoint</Application>
  <PresentationFormat>On-screen Show (4:3)</PresentationFormat>
  <Paragraphs>14</Paragraphs>
  <Slides>7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Sky</vt:lpstr>
      <vt:lpstr>The Weary Blues</vt:lpstr>
      <vt:lpstr>PowerPoint Presentation</vt:lpstr>
      <vt:lpstr>“The Weary Blues”</vt:lpstr>
      <vt:lpstr>Rhythm</vt:lpstr>
      <vt:lpstr>“The Weary Blues” Rhythm </vt:lpstr>
      <vt:lpstr>Blues</vt:lpstr>
      <vt:lpstr>Musician and Arthur</vt:lpstr>
    </vt:vector>
  </TitlesOfParts>
  <Company>Penn Trafford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Weary Blues</dc:title>
  <dc:creator>Sharon Spada</dc:creator>
  <cp:lastModifiedBy>Sharon Spada</cp:lastModifiedBy>
  <cp:revision>6</cp:revision>
  <dcterms:created xsi:type="dcterms:W3CDTF">2016-04-13T12:27:55Z</dcterms:created>
  <dcterms:modified xsi:type="dcterms:W3CDTF">2016-04-14T16:28:18Z</dcterms:modified>
</cp:coreProperties>
</file>